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lundi, le </a:t>
            </a:r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10 novembre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660" y="2760725"/>
            <a:ext cx="8740953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Toonish" pitchFamily="2" charset="0"/>
                <a:ea typeface="Toonish" pitchFamily="2" charset="0"/>
              </a:rPr>
              <a:t>1. Identify words and phrases related to vacations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659" y="3547201"/>
            <a:ext cx="8740953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Tell about actions that happened in the past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403" y="4887675"/>
            <a:ext cx="8740953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3. Form the </a:t>
            </a:r>
            <a:r>
              <a:rPr lang="en-US" sz="4000" dirty="0" err="1" smtClean="0">
                <a:latin typeface="Toonish" pitchFamily="2" charset="0"/>
                <a:ea typeface="Toonish" pitchFamily="2" charset="0"/>
              </a:rPr>
              <a:t>passe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 compose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3402" y="5874206"/>
            <a:ext cx="8740953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4.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Form the </a:t>
            </a:r>
            <a:r>
              <a:rPr lang="en-US" sz="4000" dirty="0" err="1" smtClean="0">
                <a:latin typeface="Toonish" pitchFamily="2" charset="0"/>
                <a:ea typeface="Toonish" pitchFamily="2" charset="0"/>
              </a:rPr>
              <a:t>imparfait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44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120</cp:revision>
  <dcterms:created xsi:type="dcterms:W3CDTF">2011-09-14T23:22:57Z</dcterms:created>
  <dcterms:modified xsi:type="dcterms:W3CDTF">2014-11-10T12:33:31Z</dcterms:modified>
</cp:coreProperties>
</file>